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0.png" ContentType="image/jpeg"/>
  <Override PartName="/ppt/media/image31.pn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2" r:id="rId37"/>
    <p:sldId id="291" r:id="rId38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notesMaster" Target="notesMasters/notesMaster1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viewProps" Target="viewProps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handoutMaster" Target="handoutMasters/handoutMaster1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tableStyles" Target="tableStyle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theme" Target="theme/theme1.xml"/><Relationship Id="rId8" Type="http://purl.oclc.org/ooxml/officeDocument/relationships/slide" Target="slides/slide7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6" Type="http://purl.oclc.org/ooxml/officeDocument/relationships/image" Target="../media/image17.png"/><Relationship Id="rId5" Type="http://purl.oclc.org/ooxml/officeDocument/relationships/image" Target="../media/image16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18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6" Type="http://purl.oclc.org/ooxml/officeDocument/relationships/image" Target="../media/image21.png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6" Type="http://purl.oclc.org/ooxml/officeDocument/relationships/image" Target="../media/image23.png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6" Type="http://purl.oclc.org/ooxml/officeDocument/relationships/image" Target="../media/image27.png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5" Type="http://purl.oclc.org/ooxml/officeDocument/relationships/image" Target="../media/image33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17.png"/><Relationship Id="rId5" Type="http://purl.oclc.org/ooxml/officeDocument/relationships/image" Target="../media/image1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23.png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35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3973525" y="1621441"/>
            <a:ext cx="424494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bis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775087" y="3820963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5039999" y="3130914"/>
            <a:ext cx="4173477" cy="10090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9999" y="215999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20000" y="4256998"/>
            <a:ext cx="3420002" cy="783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et asymétrique et 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1150</TotalTime>
  <Words>558</Words>
  <Application>Microsoft Office PowerPoint</Application>
  <PresentationFormat>Grand écran</PresentationFormat>
  <Paragraphs>192</Paragraphs>
  <Slides>37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51</cp:revision>
  <dcterms:created xsi:type="dcterms:W3CDTF">2024-03-07T18:13:32Z</dcterms:created>
  <dcterms:modified xsi:type="dcterms:W3CDTF">2024-03-20T20:47:35Z</dcterms:modified>
</cp:coreProperties>
</file>